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1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3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4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0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2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3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5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4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1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7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21FA7-6ABB-7D4C-8AD4-FBA7E4FA04D6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9CDB-B67C-7D45-8C99-54562D94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Proud to be British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Citizenship 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5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1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816100"/>
            <a:ext cx="8757634" cy="32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65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1625600"/>
            <a:ext cx="9015211" cy="360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1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1752600"/>
            <a:ext cx="9015211" cy="334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57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6100"/>
            <a:ext cx="9144000" cy="32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3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070100"/>
            <a:ext cx="8886423" cy="270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29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977900"/>
            <a:ext cx="9015211" cy="489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810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04900"/>
            <a:ext cx="8757634" cy="463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6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900"/>
            <a:ext cx="9144000" cy="412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6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841500"/>
            <a:ext cx="8636000" cy="317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69095" y="1041063"/>
            <a:ext cx="801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96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651000"/>
            <a:ext cx="8890000" cy="355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9095" y="1041063"/>
            <a:ext cx="801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77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778000"/>
            <a:ext cx="8890000" cy="330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69095" y="1041063"/>
            <a:ext cx="801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75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1841500"/>
            <a:ext cx="9017000" cy="317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69095" y="1041063"/>
            <a:ext cx="801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7197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095500"/>
            <a:ext cx="8763000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69095" y="1041063"/>
            <a:ext cx="801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092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016000"/>
            <a:ext cx="8890000" cy="482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04113" y="364372"/>
            <a:ext cx="801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097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143000"/>
            <a:ext cx="86360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9601" y="415202"/>
            <a:ext cx="801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66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8"/>
          <a:stretch/>
        </p:blipFill>
        <p:spPr>
          <a:xfrm>
            <a:off x="63500" y="1397000"/>
            <a:ext cx="9017000" cy="403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0675" y="530942"/>
            <a:ext cx="801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249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15</Words>
  <Application>Microsoft Macintosh PowerPoint</Application>
  <PresentationFormat>On-screen Show (4:3)</PresentationFormat>
  <Paragraphs>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Proud to be British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Proud to be British</dc:title>
  <dc:creator>Lawrie Hill</dc:creator>
  <cp:lastModifiedBy>Lawrie Hill</cp:lastModifiedBy>
  <cp:revision>5</cp:revision>
  <dcterms:created xsi:type="dcterms:W3CDTF">2018-11-20T16:57:39Z</dcterms:created>
  <dcterms:modified xsi:type="dcterms:W3CDTF">2018-11-23T10:01:04Z</dcterms:modified>
</cp:coreProperties>
</file>